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68" d="100"/>
          <a:sy n="68" d="100"/>
        </p:scale>
        <p:origin x="616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00E978-E82A-4AB1-BD15-71AFD04772EF}" type="datetimeFigureOut">
              <a:rPr lang="en-GB" smtClean="0"/>
              <a:t>31/07/2023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228E75-FAD0-4050-BBCB-0AECDE3ECA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17238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00E978-E82A-4AB1-BD15-71AFD04772EF}" type="datetimeFigureOut">
              <a:rPr lang="en-GB" smtClean="0"/>
              <a:t>31/07/2023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228E75-FAD0-4050-BBCB-0AECDE3ECA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11895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00E978-E82A-4AB1-BD15-71AFD04772EF}" type="datetimeFigureOut">
              <a:rPr lang="en-GB" smtClean="0"/>
              <a:t>31/07/2023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228E75-FAD0-4050-BBCB-0AECDE3ECA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58942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00E978-E82A-4AB1-BD15-71AFD04772EF}" type="datetimeFigureOut">
              <a:rPr lang="en-GB" smtClean="0"/>
              <a:t>31/07/2023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228E75-FAD0-4050-BBCB-0AECDE3ECA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51602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00E978-E82A-4AB1-BD15-71AFD04772EF}" type="datetimeFigureOut">
              <a:rPr lang="en-GB" smtClean="0"/>
              <a:t>31/07/2023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228E75-FAD0-4050-BBCB-0AECDE3ECA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64384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00E978-E82A-4AB1-BD15-71AFD04772EF}" type="datetimeFigureOut">
              <a:rPr lang="en-GB" smtClean="0"/>
              <a:t>31/07/2023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228E75-FAD0-4050-BBCB-0AECDE3ECA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90401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00E978-E82A-4AB1-BD15-71AFD04772EF}" type="datetimeFigureOut">
              <a:rPr lang="en-GB" smtClean="0"/>
              <a:t>31/07/2023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228E75-FAD0-4050-BBCB-0AECDE3ECA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34080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00E978-E82A-4AB1-BD15-71AFD04772EF}" type="datetimeFigureOut">
              <a:rPr lang="en-GB" smtClean="0"/>
              <a:t>31/07/2023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228E75-FAD0-4050-BBCB-0AECDE3ECA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257402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00E978-E82A-4AB1-BD15-71AFD04772EF}" type="datetimeFigureOut">
              <a:rPr lang="en-GB" smtClean="0"/>
              <a:t>31/07/2023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228E75-FAD0-4050-BBCB-0AECDE3ECA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95826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00E978-E82A-4AB1-BD15-71AFD04772EF}" type="datetimeFigureOut">
              <a:rPr lang="en-GB" smtClean="0"/>
              <a:t>31/07/2023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228E75-FAD0-4050-BBCB-0AECDE3ECA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71769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00E978-E82A-4AB1-BD15-71AFD04772EF}" type="datetimeFigureOut">
              <a:rPr lang="en-GB" smtClean="0"/>
              <a:t>31/07/2023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228E75-FAD0-4050-BBCB-0AECDE3ECA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60023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300E978-E82A-4AB1-BD15-71AFD04772EF}" type="datetimeFigureOut">
              <a:rPr lang="en-GB" smtClean="0"/>
              <a:t>31/07/2023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228E75-FAD0-4050-BBCB-0AECDE3ECA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70128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71056462"/>
              </p:ext>
            </p:extLst>
          </p:nvPr>
        </p:nvGraphicFramePr>
        <p:xfrm>
          <a:off x="241837" y="217386"/>
          <a:ext cx="5811233" cy="6505393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8786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9849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13411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38187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YEAR</a:t>
                      </a:r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TERM</a:t>
                      </a:r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dirty="0"/>
                        <a:t>TOPIC</a:t>
                      </a:r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37067"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solidFill>
                            <a:srgbClr val="FF0000"/>
                          </a:solidFill>
                        </a:rPr>
                        <a:t>TWO</a:t>
                      </a:r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solidFill>
                            <a:srgbClr val="FF0000"/>
                          </a:solidFill>
                        </a:rPr>
                        <a:t>1</a:t>
                      </a:r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solidFill>
                            <a:srgbClr val="FF0000"/>
                          </a:solidFill>
                        </a:rPr>
                        <a:t>Personal Info</a:t>
                      </a:r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7067">
                <a:tc>
                  <a:txBody>
                    <a:bodyPr/>
                    <a:lstStyle/>
                    <a:p>
                      <a:pPr algn="ctr"/>
                      <a:endParaRPr lang="en-GB" sz="1600" b="1" dirty="0">
                        <a:solidFill>
                          <a:srgbClr val="FF0000"/>
                        </a:solidFill>
                      </a:endParaRPr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solidFill>
                            <a:srgbClr val="FF0000"/>
                          </a:solidFill>
                        </a:rPr>
                        <a:t>2</a:t>
                      </a:r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solidFill>
                            <a:srgbClr val="FF0000"/>
                          </a:solidFill>
                        </a:rPr>
                        <a:t>Family</a:t>
                      </a:r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37067">
                <a:tc>
                  <a:txBody>
                    <a:bodyPr/>
                    <a:lstStyle/>
                    <a:p>
                      <a:pPr algn="ctr"/>
                      <a:endParaRPr lang="en-GB" sz="1600" b="1" dirty="0">
                        <a:solidFill>
                          <a:srgbClr val="FF0000"/>
                        </a:solidFill>
                      </a:endParaRPr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solidFill>
                            <a:srgbClr val="FF0000"/>
                          </a:solidFill>
                        </a:rPr>
                        <a:t>3</a:t>
                      </a:r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solidFill>
                            <a:srgbClr val="FF0000"/>
                          </a:solidFill>
                        </a:rPr>
                        <a:t>Birthdays</a:t>
                      </a:r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37067">
                <a:tc>
                  <a:txBody>
                    <a:bodyPr/>
                    <a:lstStyle/>
                    <a:p>
                      <a:pPr algn="ctr"/>
                      <a:endParaRPr lang="en-GB" sz="1600" b="1" dirty="0">
                        <a:solidFill>
                          <a:srgbClr val="FF0000"/>
                        </a:solidFill>
                      </a:endParaRPr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solidFill>
                            <a:srgbClr val="FF0000"/>
                          </a:solidFill>
                        </a:rPr>
                        <a:t>4</a:t>
                      </a:r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solidFill>
                            <a:srgbClr val="FF0000"/>
                          </a:solidFill>
                        </a:rPr>
                        <a:t>Colours</a:t>
                      </a:r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37067">
                <a:tc>
                  <a:txBody>
                    <a:bodyPr/>
                    <a:lstStyle/>
                    <a:p>
                      <a:pPr algn="ctr"/>
                      <a:endParaRPr lang="en-GB" sz="1600" b="1" dirty="0">
                        <a:solidFill>
                          <a:srgbClr val="FF0000"/>
                        </a:solidFill>
                      </a:endParaRPr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solidFill>
                            <a:srgbClr val="FF0000"/>
                          </a:solidFill>
                        </a:rPr>
                        <a:t>5</a:t>
                      </a:r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solidFill>
                            <a:srgbClr val="FF0000"/>
                          </a:solidFill>
                        </a:rPr>
                        <a:t>Animals</a:t>
                      </a:r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37067">
                <a:tc>
                  <a:txBody>
                    <a:bodyPr/>
                    <a:lstStyle/>
                    <a:p>
                      <a:pPr algn="ctr"/>
                      <a:endParaRPr lang="en-GB" sz="1600" b="1" dirty="0">
                        <a:solidFill>
                          <a:srgbClr val="FF0000"/>
                        </a:solidFill>
                      </a:endParaRPr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solidFill>
                            <a:srgbClr val="FF0000"/>
                          </a:solidFill>
                        </a:rPr>
                        <a:t>6</a:t>
                      </a:r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solidFill>
                            <a:srgbClr val="FF0000"/>
                          </a:solidFill>
                        </a:rPr>
                        <a:t>Home</a:t>
                      </a:r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37067"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solidFill>
                            <a:srgbClr val="FFC000"/>
                          </a:solidFill>
                        </a:rPr>
                        <a:t>THREE</a:t>
                      </a:r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solidFill>
                            <a:srgbClr val="FFC000"/>
                          </a:solidFill>
                        </a:rPr>
                        <a:t>1</a:t>
                      </a:r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solidFill>
                            <a:srgbClr val="FFC000"/>
                          </a:solidFill>
                        </a:rPr>
                        <a:t>Towns</a:t>
                      </a:r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37067">
                <a:tc>
                  <a:txBody>
                    <a:bodyPr/>
                    <a:lstStyle/>
                    <a:p>
                      <a:pPr algn="ctr"/>
                      <a:endParaRPr lang="en-GB" sz="1600" b="1" dirty="0">
                        <a:solidFill>
                          <a:srgbClr val="FFC000"/>
                        </a:solidFill>
                      </a:endParaRPr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solidFill>
                            <a:srgbClr val="FFC000"/>
                          </a:solidFill>
                        </a:rPr>
                        <a:t>2</a:t>
                      </a:r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solidFill>
                            <a:srgbClr val="FFC000"/>
                          </a:solidFill>
                        </a:rPr>
                        <a:t>School</a:t>
                      </a:r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37067">
                <a:tc>
                  <a:txBody>
                    <a:bodyPr/>
                    <a:lstStyle/>
                    <a:p>
                      <a:pPr algn="ctr"/>
                      <a:endParaRPr lang="en-GB" sz="1600" b="1" dirty="0">
                        <a:solidFill>
                          <a:srgbClr val="FFC000"/>
                        </a:solidFill>
                      </a:endParaRPr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solidFill>
                            <a:srgbClr val="FFC000"/>
                          </a:solidFill>
                        </a:rPr>
                        <a:t>3</a:t>
                      </a:r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solidFill>
                            <a:srgbClr val="FFC000"/>
                          </a:solidFill>
                        </a:rPr>
                        <a:t>Hobbies</a:t>
                      </a:r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37067">
                <a:tc>
                  <a:txBody>
                    <a:bodyPr/>
                    <a:lstStyle/>
                    <a:p>
                      <a:pPr algn="ctr"/>
                      <a:endParaRPr lang="en-GB" sz="1600" b="1" dirty="0">
                        <a:solidFill>
                          <a:srgbClr val="FFC000"/>
                        </a:solidFill>
                      </a:endParaRPr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solidFill>
                            <a:srgbClr val="FFC000"/>
                          </a:solidFill>
                        </a:rPr>
                        <a:t>4</a:t>
                      </a:r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solidFill>
                            <a:srgbClr val="FFC000"/>
                          </a:solidFill>
                        </a:rPr>
                        <a:t>Food</a:t>
                      </a:r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37067">
                <a:tc>
                  <a:txBody>
                    <a:bodyPr/>
                    <a:lstStyle/>
                    <a:p>
                      <a:pPr algn="ctr"/>
                      <a:endParaRPr lang="en-GB" sz="1600" b="1" dirty="0">
                        <a:solidFill>
                          <a:srgbClr val="FFC000"/>
                        </a:solidFill>
                      </a:endParaRPr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solidFill>
                            <a:srgbClr val="FFC000"/>
                          </a:solidFill>
                        </a:rPr>
                        <a:t>5</a:t>
                      </a:r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solidFill>
                            <a:srgbClr val="FFC000"/>
                          </a:solidFill>
                        </a:rPr>
                        <a:t>Clothes</a:t>
                      </a:r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37067">
                <a:tc>
                  <a:txBody>
                    <a:bodyPr/>
                    <a:lstStyle/>
                    <a:p>
                      <a:pPr algn="ctr"/>
                      <a:endParaRPr lang="en-GB" sz="1600" b="1" dirty="0">
                        <a:solidFill>
                          <a:srgbClr val="FFC000"/>
                        </a:solidFill>
                      </a:endParaRPr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solidFill>
                            <a:srgbClr val="FFC000"/>
                          </a:solidFill>
                        </a:rPr>
                        <a:t>6</a:t>
                      </a:r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solidFill>
                            <a:srgbClr val="FFC000"/>
                          </a:solidFill>
                        </a:rPr>
                        <a:t>Descriptions</a:t>
                      </a:r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37067"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solidFill>
                            <a:srgbClr val="00B050"/>
                          </a:solidFill>
                        </a:rPr>
                        <a:t>FOUR</a:t>
                      </a:r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solidFill>
                            <a:srgbClr val="00B050"/>
                          </a:solidFill>
                        </a:rPr>
                        <a:t>1</a:t>
                      </a:r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solidFill>
                            <a:srgbClr val="00B050"/>
                          </a:solidFill>
                        </a:rPr>
                        <a:t>Personal Info</a:t>
                      </a:r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337067">
                <a:tc>
                  <a:txBody>
                    <a:bodyPr/>
                    <a:lstStyle/>
                    <a:p>
                      <a:pPr algn="ctr"/>
                      <a:endParaRPr lang="en-GB" sz="1600" b="1" dirty="0">
                        <a:solidFill>
                          <a:srgbClr val="00B050"/>
                        </a:solidFill>
                      </a:endParaRPr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solidFill>
                            <a:srgbClr val="00B050"/>
                          </a:solidFill>
                        </a:rPr>
                        <a:t>2</a:t>
                      </a:r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solidFill>
                            <a:srgbClr val="00B050"/>
                          </a:solidFill>
                        </a:rPr>
                        <a:t>Animals</a:t>
                      </a:r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337067">
                <a:tc>
                  <a:txBody>
                    <a:bodyPr/>
                    <a:lstStyle/>
                    <a:p>
                      <a:pPr algn="ctr"/>
                      <a:endParaRPr lang="en-GB" sz="1600" b="1" dirty="0">
                        <a:solidFill>
                          <a:srgbClr val="00B050"/>
                        </a:solidFill>
                      </a:endParaRPr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solidFill>
                            <a:srgbClr val="00B050"/>
                          </a:solidFill>
                        </a:rPr>
                        <a:t>3</a:t>
                      </a:r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solidFill>
                            <a:srgbClr val="00B050"/>
                          </a:solidFill>
                        </a:rPr>
                        <a:t>Home</a:t>
                      </a:r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337067">
                <a:tc>
                  <a:txBody>
                    <a:bodyPr/>
                    <a:lstStyle/>
                    <a:p>
                      <a:pPr algn="ctr"/>
                      <a:endParaRPr lang="en-GB" sz="1600" b="1">
                        <a:solidFill>
                          <a:srgbClr val="00B050"/>
                        </a:solidFill>
                      </a:endParaRPr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solidFill>
                            <a:srgbClr val="00B050"/>
                          </a:solidFill>
                        </a:rPr>
                        <a:t>4</a:t>
                      </a:r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solidFill>
                            <a:srgbClr val="00B050"/>
                          </a:solidFill>
                        </a:rPr>
                        <a:t>Travel &amp; Transport</a:t>
                      </a:r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  <a:tr h="337067">
                <a:tc>
                  <a:txBody>
                    <a:bodyPr/>
                    <a:lstStyle/>
                    <a:p>
                      <a:pPr algn="ctr"/>
                      <a:endParaRPr lang="en-GB" sz="1600" b="1">
                        <a:solidFill>
                          <a:srgbClr val="00B050"/>
                        </a:solidFill>
                      </a:endParaRPr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solidFill>
                            <a:srgbClr val="00B050"/>
                          </a:solidFill>
                        </a:rPr>
                        <a:t>5</a:t>
                      </a:r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solidFill>
                            <a:srgbClr val="00B050"/>
                          </a:solidFill>
                        </a:rPr>
                        <a:t>Helping at Home</a:t>
                      </a:r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7"/>
                  </a:ext>
                </a:extLst>
              </a:tr>
              <a:tr h="337067">
                <a:tc>
                  <a:txBody>
                    <a:bodyPr/>
                    <a:lstStyle/>
                    <a:p>
                      <a:pPr algn="ctr"/>
                      <a:endParaRPr lang="en-GB" sz="1600" b="1">
                        <a:solidFill>
                          <a:srgbClr val="00B050"/>
                        </a:solidFill>
                      </a:endParaRPr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solidFill>
                            <a:srgbClr val="00B050"/>
                          </a:solidFill>
                        </a:rPr>
                        <a:t>6</a:t>
                      </a:r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solidFill>
                            <a:srgbClr val="00B050"/>
                          </a:solidFill>
                        </a:rPr>
                        <a:t>The</a:t>
                      </a:r>
                      <a:r>
                        <a:rPr lang="en-GB" sz="1600" b="1" baseline="0" dirty="0">
                          <a:solidFill>
                            <a:srgbClr val="00B050"/>
                          </a:solidFill>
                        </a:rPr>
                        <a:t> Past</a:t>
                      </a:r>
                      <a:endParaRPr lang="en-GB" sz="1600" b="1" dirty="0">
                        <a:solidFill>
                          <a:srgbClr val="00B050"/>
                        </a:solidFill>
                      </a:endParaRPr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8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72519948"/>
              </p:ext>
            </p:extLst>
          </p:nvPr>
        </p:nvGraphicFramePr>
        <p:xfrm>
          <a:off x="6159868" y="217386"/>
          <a:ext cx="5811233" cy="6505393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8786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9849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13411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38187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YEAR</a:t>
                      </a:r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TERM</a:t>
                      </a:r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dirty="0"/>
                        <a:t>TOPIC</a:t>
                      </a:r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37067"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solidFill>
                            <a:srgbClr val="0070C0"/>
                          </a:solidFill>
                        </a:rPr>
                        <a:t>FIVE</a:t>
                      </a:r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solidFill>
                            <a:srgbClr val="0070C0"/>
                          </a:solidFill>
                        </a:rPr>
                        <a:t>1</a:t>
                      </a:r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solidFill>
                            <a:srgbClr val="0070C0"/>
                          </a:solidFill>
                        </a:rPr>
                        <a:t>Daily Routine</a:t>
                      </a:r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7067">
                <a:tc>
                  <a:txBody>
                    <a:bodyPr/>
                    <a:lstStyle/>
                    <a:p>
                      <a:pPr algn="ctr"/>
                      <a:endParaRPr lang="en-GB" sz="1600" b="1" dirty="0">
                        <a:solidFill>
                          <a:srgbClr val="0070C0"/>
                        </a:solidFill>
                      </a:endParaRPr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solidFill>
                            <a:srgbClr val="0070C0"/>
                          </a:solidFill>
                        </a:rPr>
                        <a:t>2</a:t>
                      </a:r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solidFill>
                            <a:srgbClr val="0070C0"/>
                          </a:solidFill>
                        </a:rPr>
                        <a:t>Directions</a:t>
                      </a:r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37067">
                <a:tc>
                  <a:txBody>
                    <a:bodyPr/>
                    <a:lstStyle/>
                    <a:p>
                      <a:pPr algn="ctr"/>
                      <a:endParaRPr lang="en-GB" sz="1600" b="1" dirty="0">
                        <a:solidFill>
                          <a:srgbClr val="0070C0"/>
                        </a:solidFill>
                      </a:endParaRPr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solidFill>
                            <a:srgbClr val="0070C0"/>
                          </a:solidFill>
                        </a:rPr>
                        <a:t>3</a:t>
                      </a:r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solidFill>
                            <a:srgbClr val="0070C0"/>
                          </a:solidFill>
                        </a:rPr>
                        <a:t>Weather</a:t>
                      </a:r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37067">
                <a:tc>
                  <a:txBody>
                    <a:bodyPr/>
                    <a:lstStyle/>
                    <a:p>
                      <a:pPr algn="ctr"/>
                      <a:endParaRPr lang="en-GB" sz="1600" b="1" dirty="0">
                        <a:solidFill>
                          <a:srgbClr val="0070C0"/>
                        </a:solidFill>
                      </a:endParaRPr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solidFill>
                            <a:srgbClr val="0070C0"/>
                          </a:solidFill>
                        </a:rPr>
                        <a:t>4</a:t>
                      </a:r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solidFill>
                            <a:srgbClr val="0070C0"/>
                          </a:solidFill>
                        </a:rPr>
                        <a:t>Clothes</a:t>
                      </a:r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37067">
                <a:tc>
                  <a:txBody>
                    <a:bodyPr/>
                    <a:lstStyle/>
                    <a:p>
                      <a:pPr algn="ctr"/>
                      <a:endParaRPr lang="en-GB" sz="1600" b="1" dirty="0">
                        <a:solidFill>
                          <a:srgbClr val="0070C0"/>
                        </a:solidFill>
                      </a:endParaRPr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solidFill>
                            <a:srgbClr val="0070C0"/>
                          </a:solidFill>
                        </a:rPr>
                        <a:t>5</a:t>
                      </a:r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solidFill>
                            <a:srgbClr val="0070C0"/>
                          </a:solidFill>
                        </a:rPr>
                        <a:t>The Jungle</a:t>
                      </a:r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37067">
                <a:tc>
                  <a:txBody>
                    <a:bodyPr/>
                    <a:lstStyle/>
                    <a:p>
                      <a:pPr algn="ctr"/>
                      <a:endParaRPr lang="en-GB" sz="1600" b="1" dirty="0">
                        <a:solidFill>
                          <a:srgbClr val="0070C0"/>
                        </a:solidFill>
                      </a:endParaRPr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solidFill>
                            <a:srgbClr val="0070C0"/>
                          </a:solidFill>
                        </a:rPr>
                        <a:t>6</a:t>
                      </a:r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solidFill>
                            <a:srgbClr val="0070C0"/>
                          </a:solidFill>
                        </a:rPr>
                        <a:t>Holidays</a:t>
                      </a:r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37067"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solidFill>
                            <a:srgbClr val="7030A0"/>
                          </a:solidFill>
                        </a:rPr>
                        <a:t>SIX</a:t>
                      </a:r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solidFill>
                            <a:srgbClr val="7030A0"/>
                          </a:solidFill>
                        </a:rPr>
                        <a:t>1</a:t>
                      </a:r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solidFill>
                            <a:srgbClr val="7030A0"/>
                          </a:solidFill>
                        </a:rPr>
                        <a:t>School</a:t>
                      </a:r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37067">
                <a:tc>
                  <a:txBody>
                    <a:bodyPr/>
                    <a:lstStyle/>
                    <a:p>
                      <a:pPr algn="ctr"/>
                      <a:endParaRPr lang="en-GB" sz="1600" b="1" dirty="0">
                        <a:solidFill>
                          <a:srgbClr val="7030A0"/>
                        </a:solidFill>
                      </a:endParaRPr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solidFill>
                            <a:srgbClr val="7030A0"/>
                          </a:solidFill>
                        </a:rPr>
                        <a:t>2</a:t>
                      </a:r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solidFill>
                            <a:srgbClr val="7030A0"/>
                          </a:solidFill>
                        </a:rPr>
                        <a:t>Hobbies</a:t>
                      </a:r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37067">
                <a:tc>
                  <a:txBody>
                    <a:bodyPr/>
                    <a:lstStyle/>
                    <a:p>
                      <a:pPr algn="ctr"/>
                      <a:endParaRPr lang="en-GB" sz="1600" b="1" dirty="0">
                        <a:solidFill>
                          <a:srgbClr val="7030A0"/>
                        </a:solidFill>
                      </a:endParaRPr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solidFill>
                            <a:srgbClr val="7030A0"/>
                          </a:solidFill>
                        </a:rPr>
                        <a:t>3</a:t>
                      </a:r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solidFill>
                            <a:srgbClr val="7030A0"/>
                          </a:solidFill>
                        </a:rPr>
                        <a:t>Food</a:t>
                      </a:r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37067">
                <a:tc>
                  <a:txBody>
                    <a:bodyPr/>
                    <a:lstStyle/>
                    <a:p>
                      <a:pPr algn="ctr"/>
                      <a:endParaRPr lang="en-GB" sz="1600" b="1" dirty="0">
                        <a:solidFill>
                          <a:srgbClr val="7030A0"/>
                        </a:solidFill>
                      </a:endParaRPr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solidFill>
                            <a:srgbClr val="7030A0"/>
                          </a:solidFill>
                        </a:rPr>
                        <a:t>4</a:t>
                      </a:r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solidFill>
                            <a:srgbClr val="7030A0"/>
                          </a:solidFill>
                        </a:rPr>
                        <a:t>Towns</a:t>
                      </a:r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37067">
                <a:tc>
                  <a:txBody>
                    <a:bodyPr/>
                    <a:lstStyle/>
                    <a:p>
                      <a:pPr algn="ctr"/>
                      <a:endParaRPr lang="en-GB" sz="1600" b="1" dirty="0">
                        <a:solidFill>
                          <a:srgbClr val="7030A0"/>
                        </a:solidFill>
                      </a:endParaRPr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solidFill>
                            <a:srgbClr val="7030A0"/>
                          </a:solidFill>
                        </a:rPr>
                        <a:t>5</a:t>
                      </a:r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solidFill>
                            <a:srgbClr val="7030A0"/>
                          </a:solidFill>
                        </a:rPr>
                        <a:t>The Environment</a:t>
                      </a:r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37067">
                <a:tc>
                  <a:txBody>
                    <a:bodyPr/>
                    <a:lstStyle/>
                    <a:p>
                      <a:pPr algn="ctr"/>
                      <a:endParaRPr lang="en-GB" sz="1600" b="1" dirty="0">
                        <a:solidFill>
                          <a:srgbClr val="7030A0"/>
                        </a:solidFill>
                      </a:endParaRPr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solidFill>
                            <a:srgbClr val="7030A0"/>
                          </a:solidFill>
                        </a:rPr>
                        <a:t>6</a:t>
                      </a:r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solidFill>
                            <a:srgbClr val="7030A0"/>
                          </a:solidFill>
                        </a:rPr>
                        <a:t>The Future</a:t>
                      </a:r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37067">
                <a:tc>
                  <a:txBody>
                    <a:bodyPr/>
                    <a:lstStyle/>
                    <a:p>
                      <a:pPr algn="ctr"/>
                      <a:endParaRPr lang="en-GB" sz="1200" dirty="0"/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dirty="0"/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400" dirty="0"/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337067">
                <a:tc>
                  <a:txBody>
                    <a:bodyPr/>
                    <a:lstStyle/>
                    <a:p>
                      <a:pPr algn="ctr"/>
                      <a:endParaRPr lang="en-GB" sz="1200" dirty="0"/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dirty="0"/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400" dirty="0"/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337067">
                <a:tc>
                  <a:txBody>
                    <a:bodyPr/>
                    <a:lstStyle/>
                    <a:p>
                      <a:pPr algn="ctr"/>
                      <a:endParaRPr lang="en-GB" sz="1200" dirty="0"/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dirty="0"/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400" dirty="0"/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337067">
                <a:tc>
                  <a:txBody>
                    <a:bodyPr/>
                    <a:lstStyle/>
                    <a:p>
                      <a:pPr algn="ctr"/>
                      <a:endParaRPr lang="en-GB" sz="1200"/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dirty="0"/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400" dirty="0"/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  <a:tr h="337067">
                <a:tc>
                  <a:txBody>
                    <a:bodyPr/>
                    <a:lstStyle/>
                    <a:p>
                      <a:pPr algn="ctr"/>
                      <a:endParaRPr lang="en-GB" sz="1200"/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dirty="0"/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400" dirty="0"/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7"/>
                  </a:ext>
                </a:extLst>
              </a:tr>
              <a:tr h="337067">
                <a:tc>
                  <a:txBody>
                    <a:bodyPr/>
                    <a:lstStyle/>
                    <a:p>
                      <a:pPr algn="ctr"/>
                      <a:endParaRPr lang="en-GB" sz="1200"/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dirty="0"/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400" dirty="0"/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6626996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4510</TotalTime>
  <Words>82</Words>
  <Application>Microsoft Office PowerPoint</Application>
  <PresentationFormat>Widescreen</PresentationFormat>
  <Paragraphs>71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Ian Smith</dc:creator>
  <cp:lastModifiedBy>Sarah Smith</cp:lastModifiedBy>
  <cp:revision>22</cp:revision>
  <dcterms:created xsi:type="dcterms:W3CDTF">2020-02-25T18:36:09Z</dcterms:created>
  <dcterms:modified xsi:type="dcterms:W3CDTF">2023-08-02T12:30:04Z</dcterms:modified>
</cp:coreProperties>
</file>