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72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189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9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16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38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0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4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82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7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00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0E978-E82A-4AB1-BD15-71AFD04772EF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1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Detailed Plan; Year 3; Term 1: Home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022168"/>
              </p:ext>
            </p:extLst>
          </p:nvPr>
        </p:nvGraphicFramePr>
        <p:xfrm>
          <a:off x="838200" y="1850882"/>
          <a:ext cx="10515600" cy="481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Les Pays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Francophonies</a:t>
                      </a:r>
                      <a:endParaRPr lang="en-GB" sz="2000" u="sng" dirty="0">
                        <a:solidFill>
                          <a:srgbClr val="FFC000"/>
                        </a:solidFill>
                      </a:endParaRPr>
                    </a:p>
                    <a:p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Introduce French-speaking countries. Writing Activity to consolidate.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Où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habites-tu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?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Introduce talking about different French towns to practise specific French sounds </a:t>
                      </a:r>
                      <a:r>
                        <a:rPr lang="en-GB" sz="2000" u="none" dirty="0" err="1">
                          <a:solidFill>
                            <a:srgbClr val="FFC000"/>
                          </a:solidFill>
                        </a:rPr>
                        <a:t>eg.</a:t>
                      </a:r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 ‘</a:t>
                      </a:r>
                      <a:r>
                        <a:rPr lang="en-GB" sz="2000" u="none" dirty="0" err="1">
                          <a:solidFill>
                            <a:srgbClr val="FFC000"/>
                          </a:solidFill>
                        </a:rPr>
                        <a:t>eux</a:t>
                      </a:r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, in, </a:t>
                      </a:r>
                      <a:r>
                        <a:rPr lang="en-GB" sz="2000" u="none" dirty="0" err="1">
                          <a:solidFill>
                            <a:srgbClr val="FFC000"/>
                          </a:solidFill>
                        </a:rPr>
                        <a:t>aix</a:t>
                      </a:r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, h, </a:t>
                      </a:r>
                      <a:r>
                        <a:rPr lang="en-GB" sz="2000" u="none" dirty="0" err="1">
                          <a:solidFill>
                            <a:srgbClr val="FFC000"/>
                          </a:solidFill>
                        </a:rPr>
                        <a:t>gne</a:t>
                      </a:r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, </a:t>
                      </a:r>
                      <a:r>
                        <a:rPr lang="en-GB" sz="2000" u="none" dirty="0" err="1">
                          <a:solidFill>
                            <a:srgbClr val="FFC000"/>
                          </a:solidFill>
                        </a:rPr>
                        <a:t>ais</a:t>
                      </a:r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’.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Ville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and practise town locations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‘un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cinéma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un parc,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une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gare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une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piscine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 y a… et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n’y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 pas de…’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and practise how to say what there is/isn’t in a town.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Dans ma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ville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…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Reading activity based on a description of Montréal.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Bienvenue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à Montréal!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Writing activity based on a description of Montréal.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746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Detailed Plan; Year 3; Term 2: School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326361"/>
              </p:ext>
            </p:extLst>
          </p:nvPr>
        </p:nvGraphicFramePr>
        <p:xfrm>
          <a:off x="838200" y="1841455"/>
          <a:ext cx="10515600" cy="451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Dans la salle de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classe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…</a:t>
                      </a:r>
                    </a:p>
                    <a:p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Introduce classroom items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eg.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 ‘un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stylo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, un crayon,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une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gomme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,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une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règle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Masculin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et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Féminin</a:t>
                      </a:r>
                      <a:endParaRPr lang="en-GB" sz="2000" u="sng" dirty="0">
                        <a:solidFill>
                          <a:srgbClr val="FFC000"/>
                        </a:solidFill>
                      </a:endParaRP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Listening activity to practise gender with classroom items.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J’adore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français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four school subjects with opinions ‘le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français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l’anglais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les maths, les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sci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ènces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.’</a:t>
                      </a:r>
                      <a:endParaRPr kumimoji="0" lang="en-GB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SONDAGE: Tu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aimes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les maths?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Class survey to talk about opinions and school subjects.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J’adore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le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français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parce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que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c’est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super!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Introduce and practise opinions with positive and negative justifications.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Henri et Madeleine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Reading activity to consolidate school subjects with opinions and justifications.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3080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Detailed Plan; Year 3; Term 3: Hobbies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793897"/>
              </p:ext>
            </p:extLst>
          </p:nvPr>
        </p:nvGraphicFramePr>
        <p:xfrm>
          <a:off x="838200" y="1841455"/>
          <a:ext cx="1051560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Les Sports</a:t>
                      </a:r>
                    </a:p>
                    <a:p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Introduce sports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eg.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 ‘le football, le tennis,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l’athlétisme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, la natation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Quel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sport?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Listening activity to practise sports.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Loisirs</a:t>
                      </a:r>
                      <a:endParaRPr kumimoji="0" lang="en-GB" sz="20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other hobbies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‘la lecture, la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peinture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vélo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théâtre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On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lire!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activity to practise hobbies and opinions.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SONDAGE: Les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Loisirs</a:t>
                      </a:r>
                      <a:endParaRPr lang="en-GB" sz="2000" u="sng" dirty="0">
                        <a:solidFill>
                          <a:srgbClr val="FFC000"/>
                        </a:solidFill>
                      </a:endParaRP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Speaking activity to practise hobbies and opinions.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On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va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écrire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!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Writing activity to practise hobbies and opinions.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007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Detailed Plan; Year 3; Term 4: Food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8200" y="1841455"/>
          <a:ext cx="10515600" cy="4429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Les Fruits et Les </a:t>
                      </a:r>
                      <a:r>
                        <a:rPr lang="en-GB" sz="1800" u="sng" dirty="0" err="1">
                          <a:solidFill>
                            <a:srgbClr val="FFC000"/>
                          </a:solidFill>
                        </a:rPr>
                        <a:t>Légumes</a:t>
                      </a:r>
                      <a:endParaRPr lang="en-GB" sz="1800" u="sng" dirty="0">
                        <a:solidFill>
                          <a:srgbClr val="FFC000"/>
                        </a:solidFill>
                      </a:endParaRPr>
                    </a:p>
                    <a:p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Introduce fruits and vegetables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eg.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 ‘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une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pomme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,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une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poire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,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une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pêche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, un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ananas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, un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oignon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, des carottes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SONDAGE: Tu </a:t>
                      </a:r>
                      <a:r>
                        <a:rPr lang="en-GB" sz="1800" u="sng" dirty="0" err="1">
                          <a:solidFill>
                            <a:srgbClr val="FFC000"/>
                          </a:solidFill>
                        </a:rPr>
                        <a:t>aimes</a:t>
                      </a:r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FFC000"/>
                          </a:solidFill>
                        </a:rPr>
                        <a:t>une</a:t>
                      </a:r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FFC000"/>
                          </a:solidFill>
                        </a:rPr>
                        <a:t>pomme</a:t>
                      </a:r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?</a:t>
                      </a:r>
                    </a:p>
                    <a:p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Speaking activity to practise fruits and vegetables with opinions.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Snacks et Les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Boissons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snacks and drinks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‘un coca,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lemonade, un sandwich, des chips, des bonbons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Glaces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Introduce ice-cream flavours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‘à la fraise, à la framboise, au citron, au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chocolat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7029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FFC000"/>
                          </a:solidFill>
                        </a:rPr>
                        <a:t>Quel</a:t>
                      </a:r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 parfum?</a:t>
                      </a:r>
                    </a:p>
                    <a:p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Speaking activity to practise ordering ice creams.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Au Café</a:t>
                      </a:r>
                    </a:p>
                    <a:p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Writing/speaking activity to practise ordering food </a:t>
                      </a:r>
                      <a:r>
                        <a:rPr lang="en-GB" sz="1800" u="none">
                          <a:solidFill>
                            <a:srgbClr val="FFC000"/>
                          </a:solidFill>
                        </a:rPr>
                        <a:t>and drinks.</a:t>
                      </a:r>
                      <a:endParaRPr lang="en-GB" sz="1800" u="none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4167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Detailed Plan; Year 3; Term 5: Clothes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817148"/>
              </p:ext>
            </p:extLst>
          </p:nvPr>
        </p:nvGraphicFramePr>
        <p:xfrm>
          <a:off x="838200" y="1841455"/>
          <a:ext cx="10515600" cy="451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Les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Vêtements</a:t>
                      </a:r>
                      <a:endParaRPr lang="en-GB" sz="2000" u="sng" dirty="0">
                        <a:solidFill>
                          <a:srgbClr val="FFC000"/>
                        </a:solidFill>
                      </a:endParaRPr>
                    </a:p>
                    <a:p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Introduce clothes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eg.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 ‘un t-shirt, un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pantalon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, un jean, un pull,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une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jupe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,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une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 robe, des chaussures, des </a:t>
                      </a:r>
                      <a:r>
                        <a:rPr lang="en-GB" sz="2000" dirty="0" err="1">
                          <a:solidFill>
                            <a:srgbClr val="FFC000"/>
                          </a:solidFill>
                        </a:rPr>
                        <a:t>chaussettes</a:t>
                      </a:r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Je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porte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…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Speaking activity to practise talking about what you wear.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Virtually There France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Consolidation of clothes and colours using song. 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Je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m’appelle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Hélène et je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porte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activity to practise what you wear and when.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7029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Je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peux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vous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aider?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Introduction to how to buy clothes in a shop.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Je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peux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FFC000"/>
                          </a:solidFill>
                        </a:rPr>
                        <a:t>vous</a:t>
                      </a:r>
                      <a:r>
                        <a:rPr lang="en-GB" sz="2000" u="sng" dirty="0">
                          <a:solidFill>
                            <a:srgbClr val="FFC000"/>
                          </a:solidFill>
                        </a:rPr>
                        <a:t> aider? II</a:t>
                      </a:r>
                    </a:p>
                    <a:p>
                      <a:r>
                        <a:rPr lang="en-GB" sz="2000" u="none" dirty="0">
                          <a:solidFill>
                            <a:srgbClr val="FFC000"/>
                          </a:solidFill>
                        </a:rPr>
                        <a:t>Writing/speaking activity to practise buying clothes.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27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Detailed Plan; Year 3; Term 6: Descriptions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11973"/>
              </p:ext>
            </p:extLst>
          </p:nvPr>
        </p:nvGraphicFramePr>
        <p:xfrm>
          <a:off x="838200" y="1841455"/>
          <a:ext cx="10515600" cy="47007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Le Corps</a:t>
                      </a:r>
                    </a:p>
                    <a:p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Introduction of parts of the body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eg.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 ‘la tête, la jambe, la gorge, le bras, le </a:t>
                      </a:r>
                      <a:r>
                        <a:rPr lang="en-GB" sz="1800" dirty="0" err="1">
                          <a:solidFill>
                            <a:srgbClr val="FFC000"/>
                          </a:solidFill>
                        </a:rPr>
                        <a:t>ventre</a:t>
                      </a:r>
                      <a:r>
                        <a:rPr lang="en-GB" sz="1800" dirty="0">
                          <a:solidFill>
                            <a:srgbClr val="FFC000"/>
                          </a:solidFill>
                        </a:rPr>
                        <a:t>, le dos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Virtually There France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Consolidation of body parts and gender using song. 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 Visage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parts of the face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‘le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nez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menton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la bouche, la dent, les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yeux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les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oreilles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Dessinez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un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monstre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Reading/writing activity to practise parts of the body and face including plurals.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7029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Les Descriptions</a:t>
                      </a:r>
                    </a:p>
                    <a:p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Introduction to talking about your eye colour and hair colour.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C00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Grand, De </a:t>
                      </a:r>
                      <a:r>
                        <a:rPr lang="en-GB" sz="1800" u="sng" dirty="0" err="1">
                          <a:solidFill>
                            <a:srgbClr val="FFC000"/>
                          </a:solidFill>
                        </a:rPr>
                        <a:t>Taille</a:t>
                      </a:r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FFC000"/>
                          </a:solidFill>
                        </a:rPr>
                        <a:t>Moyenne</a:t>
                      </a:r>
                      <a:r>
                        <a:rPr lang="en-GB" sz="1800" u="sng" dirty="0">
                          <a:solidFill>
                            <a:srgbClr val="FFC000"/>
                          </a:solidFill>
                        </a:rPr>
                        <a:t>, Petit</a:t>
                      </a:r>
                    </a:p>
                    <a:p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Introduction </a:t>
                      </a:r>
                      <a:r>
                        <a:rPr lang="en-GB" sz="1800" u="none">
                          <a:solidFill>
                            <a:srgbClr val="FFC000"/>
                          </a:solidFill>
                        </a:rPr>
                        <a:t>to talking </a:t>
                      </a:r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about height. </a:t>
                      </a:r>
                    </a:p>
                    <a:p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Reading/writing activity to consolidate descriptions with ‘</a:t>
                      </a:r>
                      <a:r>
                        <a:rPr lang="en-GB" sz="1800" u="none" dirty="0" err="1">
                          <a:solidFill>
                            <a:srgbClr val="FFC000"/>
                          </a:solidFill>
                        </a:rPr>
                        <a:t>il</a:t>
                      </a:r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’ and ‘</a:t>
                      </a:r>
                      <a:r>
                        <a:rPr lang="en-GB" sz="1800" u="none" dirty="0" err="1">
                          <a:solidFill>
                            <a:srgbClr val="FFC000"/>
                          </a:solidFill>
                        </a:rPr>
                        <a:t>elle</a:t>
                      </a:r>
                      <a:r>
                        <a:rPr lang="en-GB" sz="1800" u="none" dirty="0">
                          <a:solidFill>
                            <a:srgbClr val="FFC000"/>
                          </a:solidFill>
                        </a:rPr>
                        <a:t>’.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6823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1603</TotalTime>
  <Words>798</Words>
  <Application>Microsoft Office PowerPoint</Application>
  <PresentationFormat>Widescreen</PresentationFormat>
  <Paragraphs>115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Detailed Plan; Year 3; Term 1: Home</vt:lpstr>
      <vt:lpstr>Detailed Plan; Year 3; Term 2: School</vt:lpstr>
      <vt:lpstr>Detailed Plan; Year 3; Term 3: Hobbies</vt:lpstr>
      <vt:lpstr>Detailed Plan; Year 3; Term 4: Food</vt:lpstr>
      <vt:lpstr>Detailed Plan; Year 3; Term 5: Clothes</vt:lpstr>
      <vt:lpstr>Detailed Plan; Year 3; Term 6: Descriptions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Smith</dc:creator>
  <cp:lastModifiedBy>Sarah Smith</cp:lastModifiedBy>
  <cp:revision>34</cp:revision>
  <dcterms:created xsi:type="dcterms:W3CDTF">2020-02-25T18:36:09Z</dcterms:created>
  <dcterms:modified xsi:type="dcterms:W3CDTF">2023-08-02T12:31:52Z</dcterms:modified>
</cp:coreProperties>
</file>