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2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89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9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16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38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0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4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82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7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00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E978-E82A-4AB1-BD15-71AFD04772EF}" type="datetimeFigureOut">
              <a:rPr lang="en-GB" smtClean="0"/>
              <a:t>26/07/2023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1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Detailed Plan; Year 2; Term 1: Personal Info.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978344"/>
              </p:ext>
            </p:extLst>
          </p:nvPr>
        </p:nvGraphicFramePr>
        <p:xfrm>
          <a:off x="838199" y="1926296"/>
          <a:ext cx="1051560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Bonjour! Je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m’appelle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…</a:t>
                      </a:r>
                    </a:p>
                    <a:p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Introduce greetings and how to ask and answer ‘Comment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t’appelles-tu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?’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Deux Petits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Oiseaux</a:t>
                      </a:r>
                      <a:endParaRPr lang="en-GB" sz="2000" u="sng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Further practise of ‘Je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m’appelle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…’ in the context of a poem.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Bonjour et au revoir!</a:t>
                      </a: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Introduce more greetings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eg.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‘Salut, bon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soir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, bonne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nuit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, à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bientôt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Ça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va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?</a:t>
                      </a: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Introduce and practise ‘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Ça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va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?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Ça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va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bien,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comme-çi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comme-ça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ça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va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mal.’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Numéros</a:t>
                      </a:r>
                      <a:endParaRPr lang="en-GB" sz="2000" u="sng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Introduce and practise numbers 1-10.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Quel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âge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as-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tu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?</a:t>
                      </a: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Introduce how to ask and answer ‘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Quel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âge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as-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tu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?’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746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Detailed Plan; Year 2; Term 2: Family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480212"/>
              </p:ext>
            </p:extLst>
          </p:nvPr>
        </p:nvGraphicFramePr>
        <p:xfrm>
          <a:off x="838199" y="1926296"/>
          <a:ext cx="10515600" cy="46740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Tu as des frères </a:t>
                      </a:r>
                      <a:r>
                        <a:rPr lang="en-GB" sz="1800" u="sng" dirty="0" err="1">
                          <a:solidFill>
                            <a:srgbClr val="FF0000"/>
                          </a:solidFill>
                        </a:rPr>
                        <a:t>ou</a:t>
                      </a:r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 des </a:t>
                      </a:r>
                      <a:r>
                        <a:rPr lang="en-GB" sz="1800" u="sng" dirty="0" err="1">
                          <a:solidFill>
                            <a:srgbClr val="FF0000"/>
                          </a:solidFill>
                        </a:rPr>
                        <a:t>soeurs</a:t>
                      </a:r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Introduce how to ask and answer ‘Tu as des frères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</a:rPr>
                        <a:t>ou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 des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</a:rPr>
                        <a:t>soeurs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?’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SONDAGE: Tu as des frères </a:t>
                      </a:r>
                      <a:r>
                        <a:rPr lang="en-GB" sz="1800" u="sng" dirty="0" err="1">
                          <a:solidFill>
                            <a:srgbClr val="FF0000"/>
                          </a:solidFill>
                        </a:rPr>
                        <a:t>ou</a:t>
                      </a:r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 des </a:t>
                      </a:r>
                      <a:r>
                        <a:rPr lang="en-GB" sz="1800" u="sng" dirty="0" err="1">
                          <a:solidFill>
                            <a:srgbClr val="FF0000"/>
                          </a:solidFill>
                        </a:rPr>
                        <a:t>soeurs</a:t>
                      </a:r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Further practise of talking about brothers and sisters.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Ma </a:t>
                      </a:r>
                      <a:r>
                        <a:rPr lang="en-GB" sz="1800" u="sng" dirty="0" err="1">
                          <a:solidFill>
                            <a:srgbClr val="FF0000"/>
                          </a:solidFill>
                        </a:rPr>
                        <a:t>Famille</a:t>
                      </a:r>
                      <a:endParaRPr lang="en-GB" sz="1800" u="sng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Introduce more family members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eg.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 ‘Ma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mère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, mon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père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, ma grand-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mère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, mon grand-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père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Tu as un animal?</a:t>
                      </a:r>
                    </a:p>
                    <a:p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Introduce and practise pets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eg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 ‘Un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chien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, un chat, un hamster, un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poisson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, un lapin,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une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tortue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une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souris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Un </a:t>
                      </a:r>
                      <a:r>
                        <a:rPr lang="en-GB" sz="1800" u="sng" dirty="0" err="1">
                          <a:solidFill>
                            <a:srgbClr val="FF0000"/>
                          </a:solidFill>
                        </a:rPr>
                        <a:t>chien</a:t>
                      </a:r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, deux chats…</a:t>
                      </a:r>
                    </a:p>
                    <a:p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Introduce and practise more than one pet.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FF0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Noël </a:t>
                      </a:r>
                      <a:r>
                        <a:rPr lang="en-GB" sz="1800" u="sng" dirty="0" err="1">
                          <a:solidFill>
                            <a:srgbClr val="FF0000"/>
                          </a:solidFill>
                        </a:rPr>
                        <a:t>en</a:t>
                      </a:r>
                      <a:r>
                        <a:rPr lang="en-GB" sz="1800" u="sng" dirty="0">
                          <a:solidFill>
                            <a:srgbClr val="FF0000"/>
                          </a:solidFill>
                        </a:rPr>
                        <a:t> France</a:t>
                      </a:r>
                    </a:p>
                    <a:p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Introduce what Christmas is like in France. (YouTube clip)</a:t>
                      </a:r>
                    </a:p>
                    <a:p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Learn a Christmas song in French ‘Le Petit </a:t>
                      </a:r>
                      <a:r>
                        <a:rPr lang="en-GB" sz="1800" u="none" dirty="0" err="1">
                          <a:solidFill>
                            <a:srgbClr val="FF0000"/>
                          </a:solidFill>
                        </a:rPr>
                        <a:t>Renne</a:t>
                      </a:r>
                      <a:r>
                        <a:rPr lang="en-GB" sz="1800" u="none" dirty="0">
                          <a:solidFill>
                            <a:srgbClr val="FF0000"/>
                          </a:solidFill>
                        </a:rPr>
                        <a:t> Au Nez Rouge.’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0592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Detailed Plan; Year 2; Term 3: Birthdays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87763"/>
              </p:ext>
            </p:extLst>
          </p:nvPr>
        </p:nvGraphicFramePr>
        <p:xfrm>
          <a:off x="838199" y="1926296"/>
          <a:ext cx="10515600" cy="451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2964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412636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Mois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de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  <a:latin typeface="+mn-lt"/>
                        </a:rPr>
                        <a:t>l’Ann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ée</a:t>
                      </a:r>
                      <a:endParaRPr lang="en-GB" sz="2000" u="sng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Introduce the months of the year. Song ‘Les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Douze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Mois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 de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l’Année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.’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Mon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Calendrier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Français</a:t>
                      </a:r>
                      <a:endParaRPr lang="en-GB" sz="2000" u="sng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Consolidation of months with written activity.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Numéros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11-31</a:t>
                      </a: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Introduction to numbers up to 31.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Quelle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la date de ton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anniversaire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how to ask and answer the question ‘Quelle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la date de ton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anniversaire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Mon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anniversaire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Poster activity to practise talking about your birthday.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Quelle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la date de ton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anniversaire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 II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activity to practise understanding and talking about birthdays.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9278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Detailed Plan; Year 2; Term 4: Colours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831766"/>
              </p:ext>
            </p:extLst>
          </p:nvPr>
        </p:nvGraphicFramePr>
        <p:xfrm>
          <a:off x="838199" y="1926296"/>
          <a:ext cx="1051560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2964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412636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Jours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de la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Semaine</a:t>
                      </a:r>
                      <a:endParaRPr lang="en-GB" sz="2000" u="sng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Introduction to the days of the week. Song ‘Les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Jours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 de la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Semaine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.’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Quelle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est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la date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aujourd’hui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?</a:t>
                      </a:r>
                      <a:endParaRPr lang="en-GB" sz="2000" u="none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Introduce how to answer the question ‘Quelle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est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 la date </a:t>
                      </a:r>
                      <a:r>
                        <a:rPr lang="en-GB" sz="2000" u="none" dirty="0" err="1">
                          <a:solidFill>
                            <a:srgbClr val="FF0000"/>
                          </a:solidFill>
                        </a:rPr>
                        <a:t>aujourd’hui</a:t>
                      </a:r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?’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Les Couleurs</a:t>
                      </a: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Introduction to colours.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Arc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Ciel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Consolidation of colours with song ‘Arc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Ciel’.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Colorez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poulpe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Colour by numbers activity to practise colours.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Bonnes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Pâques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!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Bonnes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Printemps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and writing activity to make Easter/Spring cards.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9723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Detailed Plan; Year 2; Term 5: Animals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700199"/>
              </p:ext>
            </p:extLst>
          </p:nvPr>
        </p:nvGraphicFramePr>
        <p:xfrm>
          <a:off x="838199" y="1926296"/>
          <a:ext cx="1051560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2964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412636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Animaux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de la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Ferme</a:t>
                      </a:r>
                      <a:endParaRPr lang="en-GB" sz="2000" u="sng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Introduction of farm animals.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J’aime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un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cochon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en-GB" sz="2000" u="none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Introduce how to give opinions about animals.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J’aime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un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cochon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j’adore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un cheval.</a:t>
                      </a: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Listening activity to practise opinions about animals.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french-games.net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Consolidation of farm animals using computer games.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On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au zoo.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zoo animals.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Caillou Au Zoo!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Listening activity to consolidate zoo animals.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9015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Detailed Plan; Year 2; Term 6: Home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190636"/>
              </p:ext>
            </p:extLst>
          </p:nvPr>
        </p:nvGraphicFramePr>
        <p:xfrm>
          <a:off x="838199" y="1926296"/>
          <a:ext cx="1051560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2964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412636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0000"/>
                          </a:solidFill>
                          <a:latin typeface="+mn-lt"/>
                        </a:rPr>
                        <a:t>Où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  <a:latin typeface="+mn-lt"/>
                        </a:rPr>
                        <a:t>habites-tu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  <a:latin typeface="+mn-lt"/>
                        </a:rPr>
                        <a:t>?</a:t>
                      </a:r>
                    </a:p>
                    <a:p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Introduction of how to ask and answer the question ‘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Où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</a:rPr>
                        <a:t>habites-tu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?’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J’habite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dans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une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maison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en-GB" sz="2000" u="none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Introduction of types of houses. 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SONDAGE: Quelle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sorte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 de </a:t>
                      </a:r>
                      <a:r>
                        <a:rPr lang="en-GB" sz="2000" u="sng" dirty="0" err="1">
                          <a:solidFill>
                            <a:srgbClr val="FF0000"/>
                          </a:solidFill>
                        </a:rPr>
                        <a:t>maison</a:t>
                      </a:r>
                      <a:r>
                        <a:rPr lang="en-GB" sz="2000" u="sng" dirty="0">
                          <a:solidFill>
                            <a:srgbClr val="FF0000"/>
                          </a:solidFill>
                        </a:rPr>
                        <a:t>?</a:t>
                      </a:r>
                    </a:p>
                    <a:p>
                      <a:r>
                        <a:rPr lang="en-GB" sz="2000" u="none" dirty="0">
                          <a:solidFill>
                            <a:srgbClr val="FF0000"/>
                          </a:solidFill>
                        </a:rPr>
                        <a:t>Further practise of types of houses.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Dans ma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maison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y a…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rooms in a house.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 Plan de la Maison.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and writing activity to practise rooms in a house.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Qu’est-ce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que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appris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Recap of key language learned using all four language skills 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5352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1505</TotalTime>
  <Words>718</Words>
  <Application>Microsoft Office PowerPoint</Application>
  <PresentationFormat>Widescreen</PresentationFormat>
  <Paragraphs>115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Detailed Plan; Year 2; Term 1: Personal Info.</vt:lpstr>
      <vt:lpstr>Detailed Plan; Year 2; Term 2: Family</vt:lpstr>
      <vt:lpstr>Detailed Plan; Year 2; Term 3: Birthdays</vt:lpstr>
      <vt:lpstr>Detailed Plan; Year 2; Term 4: Colours </vt:lpstr>
      <vt:lpstr>Detailed Plan; Year 2; Term 5: Animals </vt:lpstr>
      <vt:lpstr>Detailed Plan; Year 2; Term 6: Home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Smith</dc:creator>
  <cp:lastModifiedBy>Sarah Smith</cp:lastModifiedBy>
  <cp:revision>19</cp:revision>
  <dcterms:created xsi:type="dcterms:W3CDTF">2020-02-25T18:36:09Z</dcterms:created>
  <dcterms:modified xsi:type="dcterms:W3CDTF">2023-07-26T13:07:57Z</dcterms:modified>
</cp:coreProperties>
</file>